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/>
    <p:restoredTop sz="94668"/>
  </p:normalViewPr>
  <p:slideViewPr>
    <p:cSldViewPr snapToGrid="0" snapToObjects="1">
      <p:cViewPr varScale="1">
        <p:scale>
          <a:sx n="69" d="100"/>
          <a:sy n="69" d="100"/>
        </p:scale>
        <p:origin x="232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0E0BF-DB1B-8C4C-AD31-0760E546DE61}" type="datetimeFigureOut">
              <a:rPr lang="en-US" smtClean="0"/>
              <a:t>1/9/20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E6D5B-10C0-6240-BCDE-B58B881FF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8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0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6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5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6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1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9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4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63F39-DD31-2C42-B38E-E488C74F9F29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87AF-6079-774D-865C-058C3D76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2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66" y="262033"/>
            <a:ext cx="49732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>
                <a:effectLst/>
                <a:latin typeface="Times New Roman" charset="0"/>
                <a:ea typeface="Times New Roman" charset="0"/>
                <a:cs typeface="Times New Roman" charset="0"/>
              </a:rPr>
              <a:t>Think </a:t>
            </a:r>
            <a:r>
              <a:rPr lang="en-US" sz="1200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of this ladder as representing people's social status in </a:t>
            </a:r>
            <a:r>
              <a:rPr lang="en-US" sz="1200" b="1" u="sng" dirty="0">
                <a:effectLst/>
                <a:latin typeface="Times New Roman" charset="0"/>
                <a:ea typeface="Times New Roman" charset="0"/>
                <a:cs typeface="Times New Roman" charset="0"/>
              </a:rPr>
              <a:t>the country you live in</a:t>
            </a:r>
            <a:r>
              <a:rPr lang="en-US" sz="1200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</a:br>
            <a:b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At the top of the ladder are the people who are the best off -- those who have the most money, the most education, and the most respected jobs. At the bottom are the people who are the worst off -- who have the least money, the least education, and the least respected jobs or no job.</a:t>
            </a:r>
            <a:b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</a:br>
            <a:b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Where would you place yourself on this ladder compared to people in the country you live in?</a:t>
            </a:r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 descr="https://www.yourmorals.org/ladde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3259">
            <a:off x="5633984" y="257925"/>
            <a:ext cx="683895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120640" y="25792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0640" y="426367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0" y="594809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0640" y="763251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20640" y="931693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20640" y="110013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20640" y="1268577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0" y="1437019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640" y="1605461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0640" y="1773903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20640" y="194234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5054" y="295562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Top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65054" y="1972559"/>
            <a:ext cx="606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Bottom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3069" y="1113718"/>
            <a:ext cx="590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Middle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37760" y="28754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10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196394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0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179550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200" y="161102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29200" y="145862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1293145"/>
            <a:ext cx="255198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112470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5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95626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6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78782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7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9200" y="61938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29200" y="45094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9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7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66" y="262033"/>
            <a:ext cx="49732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13. </a:t>
            </a:r>
            <a:r>
              <a:rPr lang="en-US" sz="1200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Think of this ladder as representing people's social status in </a:t>
            </a:r>
            <a:r>
              <a:rPr lang="en-US" sz="1200" b="1" u="sng" dirty="0">
                <a:effectLst/>
                <a:latin typeface="Times New Roman" charset="0"/>
                <a:ea typeface="Times New Roman" charset="0"/>
                <a:cs typeface="Times New Roman" charset="0"/>
              </a:rPr>
              <a:t>the country you live in</a:t>
            </a:r>
            <a:r>
              <a:rPr lang="en-US" sz="1200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</a:br>
            <a:b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At the top of the ladder are the people who are the best off -- those who have the most money, the most education, and the most respected jobs. At the bottom are the people who are the worst off -- who have the least money, the least education, and the least respected jobs or no job.</a:t>
            </a:r>
            <a:b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</a:br>
            <a:b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Where would you place yourself on this ladder compared to people in the country you live in?</a:t>
            </a:r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 descr="https://www.yourmorals.org/ladde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3259">
            <a:off x="5633984" y="257925"/>
            <a:ext cx="683895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120640" y="25792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0640" y="426367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0" y="594809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0640" y="763251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20640" y="931693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20640" y="110013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20640" y="1268577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0" y="1437019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640" y="1605461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0640" y="1773903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20640" y="194234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5054" y="295562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Top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65054" y="1972559"/>
            <a:ext cx="606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Bottom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3069" y="1113718"/>
            <a:ext cx="590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Middle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37760" y="28754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10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196394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0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179550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200" y="161102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29200" y="145862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1293145"/>
            <a:ext cx="255198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112470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5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95626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6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78782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7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9200" y="61938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29200" y="45094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9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3266" y="295562"/>
            <a:ext cx="291004" cy="198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5692" y="257925"/>
            <a:ext cx="507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" charset="0"/>
                <a:ea typeface="Times" charset="0"/>
                <a:cs typeface="Times" charset="0"/>
              </a:rPr>
              <a:t>15.</a:t>
            </a:r>
          </a:p>
        </p:txBody>
      </p:sp>
    </p:spTree>
    <p:extLst>
      <p:ext uri="{BB962C8B-B14F-4D97-AF65-F5344CB8AC3E}">
        <p14:creationId xmlns:p14="http://schemas.microsoft.com/office/powerpoint/2010/main" val="196293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https://www.yourmorals.org/ladder.gif">
            <a:extLst>
              <a:ext uri="{FF2B5EF4-FFF2-40B4-BE49-F238E27FC236}">
                <a16:creationId xmlns:a16="http://schemas.microsoft.com/office/drawing/2014/main" id="{DEC541BE-4A1B-E646-990B-6D57A3507D7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3259">
            <a:off x="5466035" y="257925"/>
            <a:ext cx="683895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03266" y="262033"/>
            <a:ext cx="49732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想象这个梯子代表人们在社会所处的地位。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梯子的最上层是社会地位最好的人，他们的财富最多，所受教育最多，工作最好。</a:t>
            </a:r>
            <a:r>
              <a:rPr lang="en-US" dirty="0"/>
              <a:t>  </a:t>
            </a:r>
            <a:r>
              <a:rPr lang="zh-CN" altLang="en-US" dirty="0"/>
              <a:t>梯子的最下层是社会地位最糟糕的人，他们的财富最少，所受教育最少，工作最差。</a:t>
            </a:r>
            <a:r>
              <a:rPr lang="en-US" dirty="0"/>
              <a:t>     </a:t>
            </a:r>
          </a:p>
          <a:p>
            <a:r>
              <a:rPr lang="en-US" dirty="0"/>
              <a:t> </a:t>
            </a:r>
          </a:p>
          <a:p>
            <a:r>
              <a:rPr lang="zh-CN" altLang="en-US" dirty="0"/>
              <a:t>请在梯子上选择你认为</a:t>
            </a:r>
            <a:r>
              <a:rPr lang="en-US" dirty="0"/>
              <a:t> </a:t>
            </a:r>
            <a:r>
              <a:rPr lang="zh-CN" altLang="en-US" b="1" dirty="0"/>
              <a:t>自己</a:t>
            </a:r>
            <a:r>
              <a:rPr lang="en-US" b="1" dirty="0"/>
              <a:t> </a:t>
            </a:r>
            <a:r>
              <a:rPr lang="zh-CN" altLang="en-US" dirty="0"/>
              <a:t>所处的位置。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20640" y="25792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0640" y="426367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0" y="594809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0640" y="763251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20640" y="931693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20640" y="110013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20640" y="1268577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0" y="1437019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640" y="1605461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0640" y="1773903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20640" y="194234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5054" y="29556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latin typeface="Times New Roman" charset="0"/>
                <a:ea typeface="Times New Roman" charset="0"/>
                <a:cs typeface="Times New Roman" charset="0"/>
              </a:rPr>
              <a:t>上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65054" y="1972559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latin typeface="Times New Roman" charset="0"/>
                <a:ea typeface="Times New Roman" charset="0"/>
                <a:cs typeface="Times New Roman" charset="0"/>
              </a:rPr>
              <a:t>下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73069" y="111371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latin typeface="Times New Roman" charset="0"/>
                <a:ea typeface="Times New Roman" charset="0"/>
                <a:cs typeface="Times New Roman" charset="0"/>
              </a:rPr>
              <a:t>中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7760" y="28754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10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196394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0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179550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200" y="161102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29200" y="145862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1293145"/>
            <a:ext cx="255198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112470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5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95626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6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78782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7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9200" y="61938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29200" y="45094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9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08B700-7100-6646-850B-3F941CF2FE19}"/>
              </a:ext>
            </a:extLst>
          </p:cNvPr>
          <p:cNvSpPr txBox="1"/>
          <p:nvPr/>
        </p:nvSpPr>
        <p:spPr>
          <a:xfrm>
            <a:off x="7931020" y="3284376"/>
            <a:ext cx="250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SES Ladder Chinese - self</a:t>
            </a:r>
          </a:p>
        </p:txBody>
      </p:sp>
    </p:spTree>
    <p:extLst>
      <p:ext uri="{BB962C8B-B14F-4D97-AF65-F5344CB8AC3E}">
        <p14:creationId xmlns:p14="http://schemas.microsoft.com/office/powerpoint/2010/main" val="109893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66" y="262033"/>
            <a:ext cx="49732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想象这个梯子代表人们在社会所处的地位。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梯子的最上层是社会地位最好的家庭，他们的财富最多，所受教育最多，工作最好。</a:t>
            </a:r>
            <a:r>
              <a:rPr lang="en-US" dirty="0"/>
              <a:t>  </a:t>
            </a:r>
            <a:r>
              <a:rPr lang="zh-CN" altLang="en-US" dirty="0"/>
              <a:t>梯子的最下层是社会地位最糟糕的家庭，他们的财富最少，所受教育最少，工作最差。</a:t>
            </a:r>
            <a:r>
              <a:rPr lang="en-US" dirty="0"/>
              <a:t>     </a:t>
            </a:r>
          </a:p>
          <a:p>
            <a:r>
              <a:rPr lang="en-US" dirty="0"/>
              <a:t> </a:t>
            </a:r>
          </a:p>
          <a:p>
            <a:r>
              <a:rPr lang="zh-CN" altLang="en-US" dirty="0"/>
              <a:t>请在梯子上选择你认为</a:t>
            </a:r>
            <a:r>
              <a:rPr lang="zh-CN" altLang="en-US" b="1" dirty="0"/>
              <a:t>自己的家庭</a:t>
            </a:r>
            <a:r>
              <a:rPr lang="zh-CN" altLang="en-US" dirty="0"/>
              <a:t>所处的位置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 descr="https://www.yourmorals.org/ladde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3259">
            <a:off x="5466035" y="257925"/>
            <a:ext cx="683895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120640" y="25792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0640" y="426367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0" y="594809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0640" y="763251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20640" y="931693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20640" y="110013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20640" y="1268577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0" y="1437019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640" y="1605461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0640" y="1773903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20640" y="1942345"/>
            <a:ext cx="316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ffectLst/>
                <a:latin typeface="Times New Roman" charset="0"/>
                <a:ea typeface="Times New Roman" charset="0"/>
                <a:cs typeface="Times New Roman" charset="0"/>
              </a:rPr>
              <a:t>□ 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5054" y="29556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latin typeface="Times New Roman" charset="0"/>
                <a:ea typeface="Times New Roman" charset="0"/>
                <a:cs typeface="Times New Roman" charset="0"/>
              </a:rPr>
              <a:t>上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65054" y="1972559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latin typeface="Times New Roman" charset="0"/>
                <a:ea typeface="Times New Roman" charset="0"/>
                <a:cs typeface="Times New Roman" charset="0"/>
              </a:rPr>
              <a:t>下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73069" y="111371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latin typeface="Times New Roman" charset="0"/>
                <a:ea typeface="Times New Roman" charset="0"/>
                <a:cs typeface="Times New Roman" charset="0"/>
              </a:rPr>
              <a:t>中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7760" y="28754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10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196394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0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179550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200" y="161102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29200" y="145862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1293145"/>
            <a:ext cx="255198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112470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5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95626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6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78782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7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9200" y="61938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29200" y="45094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9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08B700-7100-6646-850B-3F941CF2FE19}"/>
              </a:ext>
            </a:extLst>
          </p:cNvPr>
          <p:cNvSpPr txBox="1"/>
          <p:nvPr/>
        </p:nvSpPr>
        <p:spPr>
          <a:xfrm>
            <a:off x="7931020" y="3284376"/>
            <a:ext cx="2901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SES Ladder Chinese - families</a:t>
            </a:r>
          </a:p>
        </p:txBody>
      </p:sp>
    </p:spTree>
    <p:extLst>
      <p:ext uri="{BB962C8B-B14F-4D97-AF65-F5344CB8AC3E}">
        <p14:creationId xmlns:p14="http://schemas.microsoft.com/office/powerpoint/2010/main" val="350037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498</Words>
  <Application>Microsoft Macintosh PowerPoint</Application>
  <PresentationFormat>Widescreen</PresentationFormat>
  <Paragraphs>115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DengXian</vt:lpstr>
      <vt:lpstr>Arial</vt:lpstr>
      <vt:lpstr>Calibri</vt:lpstr>
      <vt:lpstr>Calibri Light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</dc:creator>
  <cp:lastModifiedBy>Thomas Talhelm</cp:lastModifiedBy>
  <cp:revision>15</cp:revision>
  <dcterms:created xsi:type="dcterms:W3CDTF">2017-06-02T18:38:36Z</dcterms:created>
  <dcterms:modified xsi:type="dcterms:W3CDTF">2020-01-09T09:21:55Z</dcterms:modified>
</cp:coreProperties>
</file>